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014F-C86B-40DD-8172-1A44B795E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532BCE-E27D-42AA-A769-CFF7B91C9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543A4-6495-4832-87D1-BECA5E2CD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CBAD6-55C2-4A4B-8A08-CA3F89BF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1A78C-58FF-4904-87E2-FEC3D805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685CA-7BDB-4E40-87E2-7C8D0D5E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71BBA-4D64-47AB-A7D1-7EC7B712D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52B59-F4D6-4FD4-B3BE-F3A96643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3811A-29DC-4A36-A3B5-EB57FFA25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FBCAA-1D47-425D-8709-E40E9E11A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1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DA317-95F9-411A-BAB2-A93C82260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46AAF3-A42C-4580-A0BA-809547AFF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05B19-18D9-426F-A83F-69CC54C92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DA636-A793-40A7-9974-A4E11F2D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9243C-9292-4ED3-83D4-EC3A7CD7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4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B499C-F2AB-49F9-B281-A08A7BEE4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5E89A-2B2A-4C47-AC6C-B31753DBC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E782E-00D5-40E7-8527-B6C5E992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6878F-C93E-4388-89AF-62F3EBFC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399F6-BE6B-4801-82F8-A52F6079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2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82ED-97BE-4447-BF9F-347402C3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135D2-D492-4DC5-A195-AA83BB3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33F11-348B-4B5C-8F2E-9556E9B3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57F00-8A28-4BB9-A4AF-2CCFD918D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A8AC6-47BE-46F1-90D1-0967DD6F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5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852D3-FDB0-42F2-ACB9-48EE71435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C654C-5167-40DA-B4CD-2AFFF7FA7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87C39-4513-4C00-8C76-55CEF1679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31D9B-55BE-4005-ACEC-F2E0C2D7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13EE0-EB00-4DF5-991B-1D972A4A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84717-39B3-4BF1-A295-3C26B15D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8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C137-A983-4770-88FA-47F708628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08C64-54F0-4361-9C9D-05F7655E7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6BE15-1D61-4DE8-BE8D-33429116D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B4A71-810F-47C8-BA64-EF9FC20DD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8D078E-9C2F-44EF-B459-9A8F789BE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346FBA-26BF-4B23-88D1-33BCF4363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716C34-FA24-4BBE-9DA5-9A08CFD5A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CB011-6DD1-447F-957F-4A1C535E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1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0FDCD-19F9-4905-A952-8ED0D6552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E46F8-017D-4406-AC73-F8F39665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5BC10-CD9A-4532-8FF2-AA0BB8A0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C3DEE-841B-477A-855A-48301373A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8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31956F-35B8-434F-AB78-D239B46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2B9295-C4DA-49A2-ADE7-F96D2866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53D72-3347-4514-90B6-4C5BF7D9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2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65BB-50ED-4AED-AB6D-2C55B3575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9D47B-72D2-4402-8BFF-96776F62D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B7BEC-848F-468B-AA42-996C46F26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9690A-D06C-4A8A-A0C8-D524ED05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0F543-B109-4F32-9D78-C5D64942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0ECE2-A75C-449B-A662-C62339DE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8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B3A50-169C-4D00-AFD5-EEE8D52D5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E1A4F6-6B82-466C-BEC9-F6D75E1F09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951DB-C8A8-4E05-B674-5A76CF5E0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6DE1C-5A86-4D11-89C0-BB70A148D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A52CE-BDC5-4906-B080-F147C810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123E0-B3DB-4552-95A2-BA136F883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81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75FEA-6EF6-4ADA-9C61-EF2B8DF8A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2B4B5-1683-4051-B5EC-BDA1869D5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10E0B-AC19-4267-9571-EA062287D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2994-A0EC-4078-8D56-60B9F3A29DDC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54348-03AA-41E3-9D93-153F7635E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EA5A6-D5FD-4A7E-B246-B1427085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E2C08-3BD2-4C32-BF5E-B44E02E5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7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i.ruse@Nebraska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rotect-us.mimecast.com/s/pdX-C4xqYPu9GQ6zfO5HGj?domain=nebraskatransit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9CA2740-0BCB-402D-96A8-381067399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971" y="747233"/>
            <a:ext cx="4245048" cy="179479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0965A8A-15CA-410D-B23B-24BEEA739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9872"/>
            <a:ext cx="9144000" cy="334517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Mission Statement:</a:t>
            </a:r>
          </a:p>
          <a:p>
            <a:r>
              <a:rPr lang="en-US" dirty="0"/>
              <a:t>We provide the best possible statewide transportation system</a:t>
            </a:r>
          </a:p>
          <a:p>
            <a:r>
              <a:rPr lang="en-US" dirty="0"/>
              <a:t>for the movement of people and goods.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Kari E. Ruse</a:t>
            </a:r>
          </a:p>
          <a:p>
            <a:r>
              <a:rPr lang="en-US" dirty="0"/>
              <a:t>NDOT Transit Manager</a:t>
            </a:r>
          </a:p>
          <a:p>
            <a:r>
              <a:rPr lang="en-US" dirty="0">
                <a:hlinkClick r:id="rId3"/>
              </a:rPr>
              <a:t>Kari.ruse@Nebraska.gov</a:t>
            </a:r>
            <a:endParaRPr lang="en-US" dirty="0"/>
          </a:p>
          <a:p>
            <a:r>
              <a:rPr lang="en-US" dirty="0"/>
              <a:t>402-479-4694</a:t>
            </a:r>
          </a:p>
        </p:txBody>
      </p:sp>
    </p:spTree>
    <p:extLst>
      <p:ext uri="{BB962C8B-B14F-4D97-AF65-F5344CB8AC3E}">
        <p14:creationId xmlns:p14="http://schemas.microsoft.com/office/powerpoint/2010/main" val="399597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4EDB-8A7A-4E2B-A188-C95FF0684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the transportation services NDOT supports across the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5663C-F119-421C-A68F-144D34685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Subsidize  nearly 60 rural public transportation agencies</a:t>
            </a:r>
          </a:p>
          <a:p>
            <a:r>
              <a:rPr lang="en-US" dirty="0"/>
              <a:t>85 of 93 counties have some level of public transportation available</a:t>
            </a:r>
          </a:p>
          <a:p>
            <a:r>
              <a:rPr lang="en-US" dirty="0"/>
              <a:t>Transportation might be confined to city or county boundaries</a:t>
            </a:r>
          </a:p>
          <a:p>
            <a:r>
              <a:rPr lang="en-US" dirty="0"/>
              <a:t>Other areas of the state have access to very robust service</a:t>
            </a:r>
          </a:p>
          <a:p>
            <a:r>
              <a:rPr lang="en-US" dirty="0"/>
              <a:t>Support approximately 95 agencies that provide transportation specifically for the elderly and disabled</a:t>
            </a:r>
          </a:p>
          <a:p>
            <a:pPr lvl="1"/>
            <a:r>
              <a:rPr lang="en-US" sz="2800" dirty="0">
                <a:highlight>
                  <a:srgbClr val="00FFFF"/>
                </a:highlight>
              </a:rPr>
              <a:t>These agencies would help survivors/cancer patients find transportation services</a:t>
            </a:r>
          </a:p>
        </p:txBody>
      </p:sp>
    </p:spTree>
    <p:extLst>
      <p:ext uri="{BB962C8B-B14F-4D97-AF65-F5344CB8AC3E}">
        <p14:creationId xmlns:p14="http://schemas.microsoft.com/office/powerpoint/2010/main" val="337110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F802-C8CC-4590-AABF-D7C71C1F06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learn more about transit in Nebraska…….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CC796-FCE8-4460-82EC-C48701B12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https://www.nebraskatransit.com/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19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122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Overview of the transportation services NDOT supports across the state</vt:lpstr>
      <vt:lpstr>To learn more about transit in Nebraska…….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Long</dc:creator>
  <cp:lastModifiedBy>Trish Long</cp:lastModifiedBy>
  <cp:revision>2</cp:revision>
  <dcterms:created xsi:type="dcterms:W3CDTF">2020-02-19T15:50:49Z</dcterms:created>
  <dcterms:modified xsi:type="dcterms:W3CDTF">2020-02-19T16:03:03Z</dcterms:modified>
</cp:coreProperties>
</file>